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361" r:id="rId13"/>
    <p:sldId id="289" r:id="rId14"/>
    <p:sldId id="514" r:id="rId15"/>
    <p:sldId id="844" r:id="rId16"/>
    <p:sldId id="806" r:id="rId17"/>
    <p:sldId id="807" r:id="rId18"/>
    <p:sldId id="838" r:id="rId19"/>
    <p:sldId id="839" r:id="rId20"/>
    <p:sldId id="841" r:id="rId21"/>
    <p:sldId id="840" r:id="rId22"/>
    <p:sldId id="842" r:id="rId23"/>
    <p:sldId id="843" r:id="rId24"/>
    <p:sldId id="845" r:id="rId25"/>
    <p:sldId id="846" r:id="rId26"/>
    <p:sldId id="847" r:id="rId27"/>
    <p:sldId id="848" r:id="rId28"/>
    <p:sldId id="849" r:id="rId29"/>
    <p:sldId id="850" r:id="rId30"/>
    <p:sldId id="851" r:id="rId31"/>
    <p:sldId id="852" r:id="rId32"/>
    <p:sldId id="853" r:id="rId33"/>
    <p:sldId id="854" r:id="rId34"/>
    <p:sldId id="855" r:id="rId35"/>
    <p:sldId id="856" r:id="rId36"/>
    <p:sldId id="857" r:id="rId37"/>
    <p:sldId id="858" r:id="rId38"/>
    <p:sldId id="859" r:id="rId39"/>
    <p:sldId id="860" r:id="rId40"/>
    <p:sldId id="861" r:id="rId41"/>
    <p:sldId id="862" r:id="rId42"/>
    <p:sldId id="863" r:id="rId43"/>
    <p:sldId id="864" r:id="rId44"/>
    <p:sldId id="865" r:id="rId45"/>
    <p:sldId id="866" r:id="rId46"/>
    <p:sldId id="867" r:id="rId47"/>
    <p:sldId id="868" r:id="rId48"/>
    <p:sldId id="869" r:id="rId49"/>
    <p:sldId id="870" r:id="rId50"/>
    <p:sldId id="871" r:id="rId51"/>
    <p:sldId id="872" r:id="rId52"/>
    <p:sldId id="873" r:id="rId53"/>
    <p:sldId id="874" r:id="rId54"/>
    <p:sldId id="875" r:id="rId55"/>
    <p:sldId id="876" r:id="rId56"/>
    <p:sldId id="877" r:id="rId57"/>
    <p:sldId id="878" r:id="rId58"/>
    <p:sldId id="879" r:id="rId59"/>
    <p:sldId id="880" r:id="rId60"/>
    <p:sldId id="881" r:id="rId61"/>
    <p:sldId id="882" r:id="rId62"/>
    <p:sldId id="883" r:id="rId63"/>
    <p:sldId id="884" r:id="rId64"/>
    <p:sldId id="885" r:id="rId65"/>
    <p:sldId id="886" r:id="rId66"/>
    <p:sldId id="887" r:id="rId67"/>
    <p:sldId id="888" r:id="rId68"/>
    <p:sldId id="889" r:id="rId69"/>
    <p:sldId id="890" r:id="rId70"/>
    <p:sldId id="891" r:id="rId71"/>
    <p:sldId id="892" r:id="rId72"/>
    <p:sldId id="893" r:id="rId73"/>
    <p:sldId id="894" r:id="rId74"/>
    <p:sldId id="895" r:id="rId75"/>
    <p:sldId id="896" r:id="rId76"/>
    <p:sldId id="897" r:id="rId77"/>
    <p:sldId id="898" r:id="rId78"/>
    <p:sldId id="899" r:id="rId79"/>
    <p:sldId id="900" r:id="rId80"/>
    <p:sldId id="901" r:id="rId81"/>
    <p:sldId id="902" r:id="rId82"/>
    <p:sldId id="903" r:id="rId83"/>
    <p:sldId id="904" r:id="rId84"/>
    <p:sldId id="905" r:id="rId85"/>
    <p:sldId id="906" r:id="rId86"/>
    <p:sldId id="907" r:id="rId87"/>
    <p:sldId id="698" r:id="rId88"/>
    <p:sldId id="739" r:id="rId89"/>
    <p:sldId id="808" r:id="rId90"/>
    <p:sldId id="809" r:id="rId91"/>
    <p:sldId id="772" r:id="rId92"/>
    <p:sldId id="773" r:id="rId93"/>
    <p:sldId id="833" r:id="rId94"/>
    <p:sldId id="832" r:id="rId95"/>
    <p:sldId id="836" r:id="rId96"/>
    <p:sldId id="774" r:id="rId97"/>
    <p:sldId id="752" r:id="rId98"/>
    <p:sldId id="810" r:id="rId99"/>
    <p:sldId id="811" r:id="rId100"/>
    <p:sldId id="777" r:id="rId101"/>
    <p:sldId id="778" r:id="rId102"/>
    <p:sldId id="835" r:id="rId103"/>
    <p:sldId id="834" r:id="rId104"/>
    <p:sldId id="779" r:id="rId105"/>
    <p:sldId id="837" r:id="rId106"/>
    <p:sldId id="717" r:id="rId107"/>
    <p:sldId id="718" r:id="rId108"/>
    <p:sldId id="719" r:id="rId109"/>
    <p:sldId id="720" r:id="rId110"/>
    <p:sldId id="266" r:id="rId111"/>
    <p:sldId id="267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28/09/2022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Septiembre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59262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9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49094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7814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7100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62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281479" y="5460635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 smtClean="0"/>
              <a:t>Suficiencia Presupuestal Asignada 22/09/2022</a:t>
            </a:r>
            <a:endParaRPr lang="en-US" sz="1050" dirty="0"/>
          </a:p>
        </p:txBody>
      </p:sp>
      <p:grpSp>
        <p:nvGrpSpPr>
          <p:cNvPr id="9" name="Grupo 8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1031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093" y="1705279"/>
            <a:ext cx="6000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30163" y="1121689"/>
            <a:ext cx="10059262" cy="5026115"/>
            <a:chOff x="930163" y="1074391"/>
            <a:chExt cx="10058401" cy="50734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163" y="1074391"/>
              <a:ext cx="10058401" cy="5073413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185170" y="1094401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86792" y="1093069"/>
            <a:ext cx="9902230" cy="5004113"/>
            <a:chOff x="786792" y="1093069"/>
            <a:chExt cx="9902230" cy="50041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792" y="1093069"/>
              <a:ext cx="9902230" cy="500411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886306" y="1119712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551057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</a:p>
          <a:p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" y="769292"/>
            <a:ext cx="11482648" cy="531941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5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8009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7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 Presupuesto y Control Presupuestal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2362232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5378" y="2983294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3605035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4202395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8443" y="4799755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1725" y="5359501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18830" y="2198454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47532" y="2758499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34085" y="3406503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901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2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3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FOFIR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864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3869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71192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1674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0991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60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FEXHI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1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746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8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6419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1946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3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18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0928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2648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52368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3671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1596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Comp. ISAN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0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651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6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2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5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8670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6229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sz="4400" b="1" dirty="0" err="1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11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1631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8" name="Rectángulo 17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7790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911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NOMINA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609246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056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3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2407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8655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5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1127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BIENES INMUEBLES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90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8710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072216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5841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8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3923609" y="1377398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4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58" y="1455457"/>
            <a:ext cx="2051114" cy="4014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8907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2" y="728693"/>
            <a:ext cx="10703035" cy="54006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50" y="136189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435539" y="84847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2325190" y="5417142"/>
            <a:ext cx="4682564" cy="369332"/>
            <a:chOff x="2325190" y="5417142"/>
            <a:chExt cx="4682564" cy="3693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8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9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5439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88278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0" y="1633537"/>
            <a:ext cx="5448300" cy="359092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4404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88278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401543"/>
            <a:ext cx="3931150" cy="369332"/>
            <a:chOff x="2325190" y="5401543"/>
            <a:chExt cx="3931150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30732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702610" y="5401543"/>
              <a:ext cx="3553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Sin Afectación Presupuestal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311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88278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325190" y="5260386"/>
            <a:ext cx="4682564" cy="369332"/>
            <a:chOff x="2325190" y="5417142"/>
            <a:chExt cx="4682564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8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10999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281479" y="5303879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 smtClean="0"/>
              <a:t>Suficiencia Presupuestal Asignada 22/09/2022</a:t>
            </a:r>
            <a:endParaRPr lang="en-US" sz="1050" dirty="0"/>
          </a:p>
        </p:txBody>
      </p:sp>
      <p:grpSp>
        <p:nvGrpSpPr>
          <p:cNvPr id="14" name="Grupo 13"/>
          <p:cNvGrpSpPr/>
          <p:nvPr/>
        </p:nvGrpSpPr>
        <p:grpSpPr>
          <a:xfrm>
            <a:off x="2325190" y="5260386"/>
            <a:ext cx="4682564" cy="369332"/>
            <a:chOff x="2325190" y="5417142"/>
            <a:chExt cx="4682564" cy="36933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7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30168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2325190" y="5260386"/>
            <a:ext cx="4682564" cy="369332"/>
            <a:chOff x="2325190" y="5417142"/>
            <a:chExt cx="4682564" cy="36933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6"/>
            <a:srcRect b="48196"/>
            <a:stretch/>
          </p:blipFill>
          <p:spPr>
            <a:xfrm>
              <a:off x="2325190" y="5543795"/>
              <a:ext cx="3567792" cy="216925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2618860" y="5417142"/>
              <a:ext cx="4388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/>
                <a:t>Estatus: </a:t>
              </a:r>
              <a:r>
                <a:rPr lang="es-MX" dirty="0" smtClean="0"/>
                <a:t>Afectación Presupuestal 22/09/2022</a:t>
              </a:r>
              <a:endParaRPr lang="es-MX" dirty="0"/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093" y="1705279"/>
            <a:ext cx="6000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 – Derechos de Control Vehicular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2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4723</TotalTime>
  <Words>612</Words>
  <Application>Microsoft Office PowerPoint</Application>
  <PresentationFormat>Panorámica</PresentationFormat>
  <Paragraphs>195</Paragraphs>
  <Slides>111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Juanita Reyes</cp:lastModifiedBy>
  <cp:revision>345</cp:revision>
  <dcterms:created xsi:type="dcterms:W3CDTF">2022-07-07T14:54:04Z</dcterms:created>
  <dcterms:modified xsi:type="dcterms:W3CDTF">2022-09-28T17:34:29Z</dcterms:modified>
</cp:coreProperties>
</file>